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4" r:id="rId5"/>
    <p:sldId id="484" r:id="rId6"/>
    <p:sldId id="503" r:id="rId7"/>
    <p:sldId id="485" r:id="rId8"/>
    <p:sldId id="502" r:id="rId9"/>
    <p:sldId id="486" r:id="rId10"/>
    <p:sldId id="501" r:id="rId11"/>
    <p:sldId id="487" r:id="rId12"/>
    <p:sldId id="500" r:id="rId13"/>
    <p:sldId id="488" r:id="rId14"/>
    <p:sldId id="499" r:id="rId15"/>
    <p:sldId id="489" r:id="rId16"/>
    <p:sldId id="498" r:id="rId17"/>
    <p:sldId id="490" r:id="rId18"/>
    <p:sldId id="497" r:id="rId19"/>
    <p:sldId id="491" r:id="rId20"/>
    <p:sldId id="496" r:id="rId21"/>
    <p:sldId id="492" r:id="rId22"/>
    <p:sldId id="495" r:id="rId23"/>
    <p:sldId id="493" r:id="rId24"/>
    <p:sldId id="49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46" d="100"/>
          <a:sy n="46" d="100"/>
        </p:scale>
        <p:origin x="3630" y="14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G3C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Ionospheric regions; critical angle and frequency; HF scatter; near vertical incidence skywave (NVIS)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the term “critical angle” mean, as applied to radio wave propagation?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long path azimuth of a distant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short path azimuth of a distant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lowest takeoff angle that will return a radio wave to Earth under specific ionospheric conditions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highest takeoff angle that will return a radio wave to Earth under specific ionospheric conditions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720487"/>
            <a:ext cx="11277600" cy="100117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511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G3C05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long-distance communication on the 40-, 60-, 80-, and 160-meter bands more difficult during the day?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 region absorbs signals at these frequencies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 region is unstable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D region absorbs signals at these frequencies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E region is unstable during daylight hours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G3C05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long-distance communication on the 40-, 60-, 80-, and 160-meter bands more difficult during the day?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 region absorbs signals at these frequencies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 region is unstable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D region absorbs signals at these frequencies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E region is unstable during daylight hours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1388"/>
            <a:ext cx="11277600" cy="9023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2876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characteristic of HF scatter?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Phone signals have high intelligibility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Signals have a fluttering sound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There are very large, sudden swings in signal strength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Scatter propagation occurs only at night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characteristic of HF scatter?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Phone signals have high intelligibility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Signals have a fluttering sound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There are very large, sudden swings in signal strength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Scatter propagation occurs only at night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13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092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makes HF scatter signals often sound distorted?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ionospheric region involved is unstable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Ground waves are absorbing much of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E region is not present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Energy is scattered into the skip zone through several different paths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makes HF scatter signals often sound distorted?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ionospheric region involved is unstable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Ground waves are absorbing much of the signal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E region is not present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Energy is scattered into the skip zone through several different paths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0932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are HF scatter signals in the skip zone usually weak?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a small part of the signal energy is scattered into the skip zone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Signals are scattered from the magnetosphere, which is not a good reflector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Propagation is via ground waves, which absorb most of the signal energy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Propagation is via ducts in the F region, which absorb most of the energy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are HF scatter signals in the skip zone usually weak?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a small part of the signal energy is scattered into the skip zone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Signals are scattered from the magnetosphere, which is not a good reflector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Propagation is via ground waves, which absorb most of the signal energy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Propagation is via ducts in the F region, which absorb most of the energy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614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2610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propagation allows signals to be heard in the transmitting station’s skip zone?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Faraday rotation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Scatter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Chordal hop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Short-path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propagation allows signals to be heard in the transmitting station’s skip zone?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Faraday rotation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Scatter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Chordal hop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Short-path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631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833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near vertical incidence skywave (NVIS) propagation?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Propagation near the MUF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Short distance MF or HF propagation at high elevation angles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Long path HF propagation at sunrise and sunset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hop propagation near the LUF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near vertical incidence skywave (NVIS) propagation?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Propagation near the MUF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Short distance MF or HF propagation at high elevation angles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Long path HF propagation at sunrise and sunset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Double hop propagation near the LUF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4837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8556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ionospheric region is the most absorbent of signals below 10 MHz during daylight hours?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F2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F1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E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 region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ionospheric region is the most absorbent of signals below 10 MHz during daylight hours?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F2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F1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E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D region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258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35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ionospheric region is closest to the surface of Earth?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D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E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F1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F2 region</a:t>
            </a:r>
          </a:p>
          <a:p>
            <a:endParaRPr lang="en-US" sz="20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ionospheric region is closest to the surface of Earth?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D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E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F1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F2 region</a:t>
            </a:r>
          </a:p>
          <a:p>
            <a:endParaRPr lang="en-US" sz="2000" dirty="0">
              <a:latin typeface="Eras Light ITC" panose="020B04020305040208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154345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81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term “critical frequency” at a given incidence angle?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highest frequency which is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lowest frequency which is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frequency at which the signal-to-noise ratio approaches unity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frequency at which the signal-to-noise ratio is 6 dB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term “critical frequency” at a given incidence angle?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highest frequency which is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lowest frequency which is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frequency at which the signal-to-noise ratio approaches unity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frequency at which the signal-to-noise ratio is 6 dB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051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9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skip propagation via the F2 region longer than that via the other ionospheric regions?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Because it is the densest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Because of the Doppler effect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Because it is the highest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Because of temperature inversions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skip propagation via the F2 region longer than that via the other ionospheric regions?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Because it is the densest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Because of the Doppler effect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Because it is the highest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Because of temperature inversions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167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690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G3C04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the term “critical angle” mean, as applied to radio wave propagation?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long path azimuth of a distant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short path azimuth of a distant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lowest takeoff angle that will return a radio wave to Earth under specific ionospheric conditions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highest takeoff angle that will return a radio wave to Earth under specific ionospheric conditions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1204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23</cp:revision>
  <dcterms:created xsi:type="dcterms:W3CDTF">2023-05-09T14:58:22Z</dcterms:created>
  <dcterms:modified xsi:type="dcterms:W3CDTF">2023-05-12T18:03:14Z</dcterms:modified>
</cp:coreProperties>
</file>